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revisionInfo.xml" ContentType="application/vnd.ms-powerpoint.revisioninfo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sldIdLst>
    <p:sldId id="259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775A57C-7846-FBD6-50AB-44AC79849CD4}" v="1" dt="2025-04-04T08:51:38.771"/>
    <p1510:client id="{AB709697-16A1-9C43-77C2-A18728535E91}" v="12" dt="2025-04-04T07:46:52.62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1" d="100"/>
          <a:sy n="101" d="100"/>
        </p:scale>
        <p:origin x="19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10" Type="http://schemas.openxmlformats.org/officeDocument/2006/relationships/customXml" Target="../customXml/item3.xml"/><Relationship Id="rId4" Type="http://schemas.openxmlformats.org/officeDocument/2006/relationships/viewProps" Target="view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EE66F-B352-4A96-AFBA-0D892840BDE4}" type="datetimeFigureOut">
              <a:rPr kumimoji="1" lang="ja-JP" altLang="en-US" smtClean="0"/>
              <a:t>2025/4/14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20D1A-350A-40AE-A90F-480E2B9D00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44867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EE66F-B352-4A96-AFBA-0D892840BDE4}" type="datetimeFigureOut">
              <a:rPr kumimoji="1" lang="ja-JP" altLang="en-US" smtClean="0"/>
              <a:t>2025/4/14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20D1A-350A-40AE-A90F-480E2B9D00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64370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EE66F-B352-4A96-AFBA-0D892840BDE4}" type="datetimeFigureOut">
              <a:rPr kumimoji="1" lang="ja-JP" altLang="en-US" smtClean="0"/>
              <a:t>2025/4/14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20D1A-350A-40AE-A90F-480E2B9D00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66633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EE66F-B352-4A96-AFBA-0D892840BDE4}" type="datetimeFigureOut">
              <a:rPr kumimoji="1" lang="ja-JP" altLang="en-US" smtClean="0"/>
              <a:t>2025/4/14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20D1A-350A-40AE-A90F-480E2B9D00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46709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EE66F-B352-4A96-AFBA-0D892840BDE4}" type="datetimeFigureOut">
              <a:rPr kumimoji="1" lang="ja-JP" altLang="en-US" smtClean="0"/>
              <a:t>2025/4/14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20D1A-350A-40AE-A90F-480E2B9D00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97249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EE66F-B352-4A96-AFBA-0D892840BDE4}" type="datetimeFigureOut">
              <a:rPr kumimoji="1" lang="ja-JP" altLang="en-US" smtClean="0"/>
              <a:t>2025/4/14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20D1A-350A-40AE-A90F-480E2B9D00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25236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EE66F-B352-4A96-AFBA-0D892840BDE4}" type="datetimeFigureOut">
              <a:rPr kumimoji="1" lang="ja-JP" altLang="en-US" smtClean="0"/>
              <a:t>2025/4/14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20D1A-350A-40AE-A90F-480E2B9D00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18856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EE66F-B352-4A96-AFBA-0D892840BDE4}" type="datetimeFigureOut">
              <a:rPr kumimoji="1" lang="ja-JP" altLang="en-US" smtClean="0"/>
              <a:t>2025/4/14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20D1A-350A-40AE-A90F-480E2B9D00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55745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EE66F-B352-4A96-AFBA-0D892840BDE4}" type="datetimeFigureOut">
              <a:rPr kumimoji="1" lang="ja-JP" altLang="en-US" smtClean="0"/>
              <a:t>2025/4/14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20D1A-350A-40AE-A90F-480E2B9D00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92710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EE66F-B352-4A96-AFBA-0D892840BDE4}" type="datetimeFigureOut">
              <a:rPr kumimoji="1" lang="ja-JP" altLang="en-US" smtClean="0"/>
              <a:t>2025/4/14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20D1A-350A-40AE-A90F-480E2B9D00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68353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EE66F-B352-4A96-AFBA-0D892840BDE4}" type="datetimeFigureOut">
              <a:rPr kumimoji="1" lang="ja-JP" altLang="en-US" smtClean="0"/>
              <a:t>2025/4/14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20D1A-350A-40AE-A90F-480E2B9D00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7370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4EE66F-B352-4A96-AFBA-0D892840BDE4}" type="datetimeFigureOut">
              <a:rPr kumimoji="1" lang="ja-JP" altLang="en-US" smtClean="0"/>
              <a:t>2025/4/14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C20D1A-350A-40AE-A90F-480E2B9D00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13780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B789A4-FBC3-B4D2-6B6D-60D25E65D8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4F142DC-9F70-B202-CB3D-08CC9EB9DE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30630"/>
            <a:ext cx="7886700" cy="1371600"/>
          </a:xfrm>
        </p:spPr>
        <p:txBody>
          <a:bodyPr>
            <a:normAutofit/>
          </a:bodyPr>
          <a:lstStyle/>
          <a:p>
            <a:r>
              <a:rPr lang="en-US" altLang="ja-JP" sz="3200">
                <a:latin typeface="BIZ UDPゴシック" panose="020B0400000000000000" pitchFamily="50" charset="-128"/>
                <a:ea typeface="BIZ UDPゴシック"/>
              </a:rPr>
              <a:t>01-1</a:t>
            </a:r>
            <a:r>
              <a:rPr kumimoji="1" lang="ja-JP" altLang="en-US" sz="3200">
                <a:latin typeface="BIZ UDPゴシック" panose="020B0400000000000000" pitchFamily="50" charset="-128"/>
                <a:ea typeface="BIZ UDPゴシック"/>
              </a:rPr>
              <a:t>　事業計画書補足資料について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04BF26F-AC95-8334-36E8-14946EF3FF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502230"/>
            <a:ext cx="7886700" cy="4758708"/>
          </a:xfrm>
        </p:spPr>
        <p:txBody>
          <a:bodyPr vert="horz" lIns="91440" tIns="45720" rIns="91440" bIns="45720" rtlCol="0" anchor="t">
            <a:normAutofit fontScale="85000" lnSpcReduction="10000"/>
          </a:bodyPr>
          <a:lstStyle/>
          <a:p>
            <a:pPr marL="0" indent="0">
              <a:buNone/>
            </a:pPr>
            <a:r>
              <a:rPr kumimoji="1" lang="ja-JP" altLang="en-US" sz="1800">
                <a:latin typeface="BIZ UDPゴシック" panose="020B0400000000000000" pitchFamily="50" charset="-128"/>
                <a:ea typeface="BIZ UDPゴシック"/>
              </a:rPr>
              <a:t>事業計画書補足資料には以下の情報等を含め記載して</a:t>
            </a:r>
            <a:r>
              <a:rPr lang="ja-JP" altLang="en-US" sz="1800">
                <a:latin typeface="BIZ UDPゴシック" panose="020B0400000000000000" pitchFamily="50" charset="-128"/>
                <a:ea typeface="BIZ UDPゴシック"/>
              </a:rPr>
              <a:t>くださ</a:t>
            </a:r>
            <a:r>
              <a:rPr kumimoji="1" lang="ja-JP" altLang="en-US" sz="1800">
                <a:latin typeface="BIZ UDPゴシック" panose="020B0400000000000000" pitchFamily="50" charset="-128"/>
                <a:ea typeface="BIZ UDPゴシック"/>
              </a:rPr>
              <a:t>い。</a:t>
            </a:r>
            <a:endParaRPr kumimoji="1" lang="en-US" altLang="ja-JP" sz="1800">
              <a:latin typeface="BIZ UDPゴシック" panose="020B0400000000000000" pitchFamily="50" charset="-128"/>
              <a:ea typeface="BIZ UDPゴシック"/>
            </a:endParaRPr>
          </a:p>
          <a:p>
            <a:pPr marL="0" indent="0">
              <a:buNone/>
            </a:pPr>
            <a:endParaRPr lang="en-US" altLang="ja-JP" sz="18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marL="457200" indent="-457200">
              <a:buFont typeface="+mj-ea"/>
              <a:buAutoNum type="circleNumDbPlain"/>
            </a:pPr>
            <a:r>
              <a:rPr kumimoji="1" lang="ja-JP" altLang="en-US" sz="1800">
                <a:latin typeface="BIZ UDPゴシック" panose="020B0400000000000000" pitchFamily="50" charset="-128"/>
                <a:ea typeface="BIZ UDPゴシック"/>
              </a:rPr>
              <a:t>事業の背景</a:t>
            </a:r>
            <a:r>
              <a:rPr lang="ja-JP" altLang="en-US" sz="1800">
                <a:latin typeface="BIZ UDPゴシック" panose="020B0400000000000000" pitchFamily="50" charset="-128"/>
                <a:ea typeface="BIZ UDPゴシック"/>
              </a:rPr>
              <a:t>、社会課題</a:t>
            </a:r>
            <a:endParaRPr lang="en-US" altLang="ja-JP" sz="1800" dirty="0">
              <a:latin typeface="BIZ UDPゴシック" panose="020B0400000000000000" pitchFamily="50" charset="-128"/>
              <a:ea typeface="BIZ UDPゴシック"/>
            </a:endParaRPr>
          </a:p>
          <a:p>
            <a:pPr marL="457200" indent="-457200">
              <a:buFont typeface="+mj-ea"/>
              <a:buAutoNum type="circleNumDbPlain"/>
            </a:pPr>
            <a:r>
              <a:rPr kumimoji="1" lang="ja-JP" altLang="en-US" sz="1800">
                <a:latin typeface="BIZ UDPゴシック" panose="020B0400000000000000" pitchFamily="50" charset="-128"/>
                <a:ea typeface="BIZ UDPゴシック"/>
              </a:rPr>
              <a:t>事業の</a:t>
            </a:r>
            <a:r>
              <a:rPr lang="ja-JP" altLang="en-US" sz="1800">
                <a:latin typeface="BIZ UDPゴシック" panose="020B0400000000000000" pitchFamily="50" charset="-128"/>
                <a:ea typeface="BIZ UDPゴシック"/>
              </a:rPr>
              <a:t>実施体制、関係者、相関図</a:t>
            </a:r>
            <a:endParaRPr lang="en-US" altLang="ja-JP" sz="1800">
              <a:latin typeface="BIZ UDPゴシック" panose="020B0400000000000000" pitchFamily="50" charset="-128"/>
              <a:ea typeface="BIZ UDPゴシック"/>
            </a:endParaRPr>
          </a:p>
          <a:p>
            <a:pPr marL="457200" indent="-457200">
              <a:buFont typeface="+mj-ea"/>
              <a:buAutoNum type="circleNumDbPlain"/>
            </a:pPr>
            <a:r>
              <a:rPr lang="ja-JP" altLang="en-US" sz="1800">
                <a:latin typeface="BIZ UDPゴシック" panose="020B0400000000000000" pitchFamily="50" charset="-128"/>
                <a:ea typeface="BIZ UDPゴシック"/>
              </a:rPr>
              <a:t>事業概要、</a:t>
            </a:r>
            <a:r>
              <a:rPr lang="ja-JP" sz="1900">
                <a:latin typeface="BIZ UDPゴシック" panose="020B0400000000000000" pitchFamily="50" charset="-128"/>
                <a:ea typeface="BIZ UDPゴシック"/>
              </a:rPr>
              <a:t>事業スキーム、ロジックモデル等</a:t>
            </a:r>
            <a:endParaRPr lang="ja-JP">
              <a:ea typeface="游ゴシック"/>
              <a:cs typeface="Calibri" panose="020F0502020204030204"/>
            </a:endParaRPr>
          </a:p>
          <a:p>
            <a:pPr marL="457200" indent="-457200">
              <a:buAutoNum type="circleNumDbPlain"/>
            </a:pPr>
            <a:r>
              <a:rPr lang="ja-JP" altLang="en-US" sz="1800">
                <a:latin typeface="BIZ UDPゴシック" panose="020B0400000000000000" pitchFamily="50" charset="-128"/>
                <a:ea typeface="BIZ UDPゴシック"/>
              </a:rPr>
              <a:t>（過去申請事業と同一、または類似内容の場合）過去申請事業との相違点、変更点</a:t>
            </a:r>
            <a:endParaRPr lang="ja-JP" sz="1800">
              <a:latin typeface="BIZ UDPゴシック" panose="020B0400000000000000" pitchFamily="50" charset="-128"/>
              <a:ea typeface="BIZ UDPゴシック"/>
            </a:endParaRPr>
          </a:p>
          <a:p>
            <a:pPr marL="457200" indent="-457200">
              <a:buFont typeface="+mj-ea"/>
              <a:buAutoNum type="circleNumDbPlain"/>
            </a:pPr>
            <a:r>
              <a:rPr lang="ja-JP" altLang="en-US" sz="1800">
                <a:latin typeface="BIZ UDPゴシック" panose="020B0400000000000000" pitchFamily="50" charset="-128"/>
                <a:ea typeface="BIZ UDPゴシック"/>
              </a:rPr>
              <a:t>資金分配団体の事業経費イメージ</a:t>
            </a:r>
            <a:endParaRPr lang="en-US" altLang="ja-JP" sz="1800">
              <a:latin typeface="BIZ UDPゴシック" panose="020B0400000000000000" pitchFamily="50" charset="-128"/>
              <a:ea typeface="BIZ UDPゴシック"/>
            </a:endParaRPr>
          </a:p>
          <a:p>
            <a:pPr marL="457200" indent="-457200">
              <a:buAutoNum type="circleNumDbPlain"/>
            </a:pPr>
            <a:r>
              <a:rPr lang="ja-JP" altLang="en-US" sz="1800">
                <a:latin typeface="BIZ UDPゴシック" panose="020B0400000000000000" pitchFamily="50" charset="-128"/>
                <a:ea typeface="BIZ UDPゴシック"/>
              </a:rPr>
              <a:t>実行団体の公募イメージ（対象地域、実行団体数、団体要件、</a:t>
            </a:r>
            <a:r>
              <a:rPr lang="ja-JP" sz="1900">
                <a:latin typeface="BIZ UDPゴシック" panose="020B0400000000000000" pitchFamily="50" charset="-128"/>
                <a:ea typeface="BIZ UDPゴシック"/>
              </a:rPr>
              <a:t>実行団体への助成額</a:t>
            </a:r>
            <a:r>
              <a:rPr lang="ja-JP" altLang="en-US" sz="1800">
                <a:latin typeface="BIZ UDPゴシック" panose="020B0400000000000000" pitchFamily="50" charset="-128"/>
                <a:ea typeface="BIZ UDPゴシック"/>
              </a:rPr>
              <a:t>）</a:t>
            </a:r>
            <a:endParaRPr lang="en-US" altLang="ja-JP" sz="1800">
              <a:latin typeface="BIZ UDPゴシック" panose="020B0400000000000000" pitchFamily="50" charset="-128"/>
              <a:ea typeface="BIZ UDPゴシック"/>
            </a:endParaRPr>
          </a:p>
          <a:p>
            <a:pPr marL="457200" indent="-457200">
              <a:buAutoNum type="circleNumDbPlain"/>
            </a:pPr>
            <a:r>
              <a:rPr lang="ja-JP" altLang="en-US" sz="1800">
                <a:latin typeface="BIZ UDPゴシック" panose="020B0400000000000000" pitchFamily="50" charset="-128"/>
                <a:ea typeface="BIZ UDPゴシック"/>
              </a:rPr>
              <a:t>実行団体の助成金使途イメージ（一つの実行団体への助成額における支出想定）</a:t>
            </a:r>
            <a:endParaRPr lang="en-US" altLang="ja-JP" sz="1800">
              <a:latin typeface="BIZ UDPゴシック" panose="020B0400000000000000" pitchFamily="50" charset="-128"/>
              <a:ea typeface="BIZ UDPゴシック"/>
            </a:endParaRPr>
          </a:p>
          <a:p>
            <a:pPr marL="457200" indent="-457200">
              <a:buAutoNum type="circleNumDbPlain"/>
            </a:pPr>
            <a:r>
              <a:rPr lang="ja-JP" altLang="en-US" sz="1800">
                <a:latin typeface="BIZ UDPゴシック" panose="020B0400000000000000" pitchFamily="50" charset="-128"/>
                <a:ea typeface="BIZ UDPゴシック"/>
              </a:rPr>
              <a:t>（助成額の目安を超過する場合）目安額を超過する理由とその効果　※通常枠のみ</a:t>
            </a:r>
            <a:endParaRPr lang="en-US" altLang="ja-JP" sz="1800">
              <a:latin typeface="BIZ UDPゴシック" panose="020B0400000000000000" pitchFamily="50" charset="-128"/>
              <a:ea typeface="BIZ UDPゴシック"/>
            </a:endParaRPr>
          </a:p>
          <a:p>
            <a:pPr marL="457200" indent="-457200">
              <a:buAutoNum type="circleNumDbPlain"/>
            </a:pPr>
            <a:r>
              <a:rPr lang="ja-JP" altLang="en-US" sz="1800">
                <a:latin typeface="BIZ UDPゴシック" panose="020B0400000000000000" pitchFamily="50" charset="-128"/>
                <a:ea typeface="BIZ UDPゴシック"/>
              </a:rPr>
              <a:t>（複数事業を申請する場合）申請事業の優先順位、同時採択時の考え</a:t>
            </a:r>
            <a:endParaRPr lang="en-US" altLang="ja-JP" sz="1800">
              <a:highlight>
                <a:srgbClr val="FFFF00"/>
              </a:highlight>
              <a:latin typeface="BIZ UDPゴシック" panose="020B0400000000000000" pitchFamily="50" charset="-128"/>
              <a:ea typeface="BIZ UDPゴシック"/>
            </a:endParaRPr>
          </a:p>
          <a:p>
            <a:pPr marL="0" indent="0">
              <a:buNone/>
            </a:pPr>
            <a:endParaRPr lang="en-US" altLang="ja-JP" sz="180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marL="0" indent="0">
              <a:buNone/>
            </a:pPr>
            <a:r>
              <a:rPr kumimoji="1" lang="en-US" altLang="ja-JP" sz="1800" dirty="0">
                <a:latin typeface="BIZ UDPゴシック" panose="020B0400000000000000" pitchFamily="50" charset="-128"/>
                <a:ea typeface="BIZ UDPゴシック"/>
              </a:rPr>
              <a:t>※</a:t>
            </a:r>
            <a:r>
              <a:rPr kumimoji="1" lang="ja-JP" altLang="en-US" sz="1800">
                <a:latin typeface="BIZ UDPゴシック" panose="020B0400000000000000" pitchFamily="50" charset="-128"/>
                <a:ea typeface="BIZ UDPゴシック"/>
              </a:rPr>
              <a:t>本資料は参考資料として提出いただくため情報公開の対象外です。</a:t>
            </a:r>
            <a:endParaRPr kumimoji="1" lang="en-US" altLang="ja-JP" sz="1800">
              <a:latin typeface="BIZ UDPゴシック" panose="020B0400000000000000" pitchFamily="50" charset="-128"/>
              <a:ea typeface="BIZ UDPゴシック"/>
            </a:endParaRPr>
          </a:p>
          <a:p>
            <a:pPr marL="0" indent="0">
              <a:buNone/>
            </a:pPr>
            <a:r>
              <a:rPr lang="en-US" altLang="ja-JP" sz="1800" dirty="0">
                <a:latin typeface="BIZ UDPゴシック" panose="020B0400000000000000" pitchFamily="50" charset="-128"/>
                <a:ea typeface="BIZ UDPゴシック"/>
              </a:rPr>
              <a:t>※</a:t>
            </a:r>
            <a:r>
              <a:rPr lang="ja-JP" altLang="en-US" sz="1800">
                <a:latin typeface="BIZ UDPゴシック" panose="020B0400000000000000" pitchFamily="50" charset="-128"/>
                <a:ea typeface="BIZ UDPゴシック"/>
              </a:rPr>
              <a:t>申請団体面談実施時には</a:t>
            </a:r>
            <a:r>
              <a:rPr lang="ja-JP" altLang="ja-JP" sz="1800">
                <a:effectLst/>
                <a:latin typeface="BIZ UDPゴシック" panose="020B0400000000000000" pitchFamily="50" charset="-128"/>
                <a:ea typeface="BIZ UDPゴシック"/>
                <a:cs typeface="Times New Roman (本文のフォント - コンプレ"/>
              </a:rPr>
              <a:t>本資料を</a:t>
            </a:r>
            <a:r>
              <a:rPr lang="ja-JP" altLang="en-US" sz="1800">
                <a:effectLst/>
                <a:latin typeface="BIZ UDPゴシック" panose="020B0400000000000000" pitchFamily="50" charset="-128"/>
                <a:ea typeface="BIZ UDPゴシック"/>
                <a:cs typeface="Times New Roman (本文のフォント - コンプレ"/>
              </a:rPr>
              <a:t>用いてご説明ください。</a:t>
            </a:r>
          </a:p>
          <a:p>
            <a:pPr marL="0" indent="0">
              <a:buNone/>
            </a:pPr>
            <a:r>
              <a:rPr lang="ja-JP" altLang="en-US" sz="1800">
                <a:latin typeface="BIZ UDPゴシック" panose="020B0400000000000000" pitchFamily="50" charset="-128"/>
                <a:ea typeface="BIZ UDPゴシック"/>
              </a:rPr>
              <a:t>※提出後の差し替えはできません。</a:t>
            </a:r>
            <a:endParaRPr lang="ja-JP" altLang="en-US" sz="180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011072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F3F737DC94C4FC4C8863B0ECB9300DD3" ma:contentTypeVersion="18" ma:contentTypeDescription="新しいドキュメントを作成します。" ma:contentTypeScope="" ma:versionID="575fde71c3ba288806f6f8841b664174">
  <xsd:schema xmlns:xsd="http://www.w3.org/2001/XMLSchema" xmlns:xs="http://www.w3.org/2001/XMLSchema" xmlns:p="http://schemas.microsoft.com/office/2006/metadata/properties" xmlns:ns2="5562270f-449d-4385-928d-72c5b8ba007c" xmlns:ns3="b07b6c3a-fc46-4803-981b-f5f12461a4e0" targetNamespace="http://schemas.microsoft.com/office/2006/metadata/properties" ma:root="true" ma:fieldsID="841c458b8663329bc4962a110b4cd8ad" ns2:_="" ns3:_="">
    <xsd:import namespace="5562270f-449d-4385-928d-72c5b8ba007c"/>
    <xsd:import namespace="b07b6c3a-fc46-4803-981b-f5f12461a4e0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  <xsd:element ref="ns3:MediaLengthInSeconds" minOccurs="0"/>
                <xsd:element ref="ns3:MediaServiceAutoKeyPoints" minOccurs="0"/>
                <xsd:element ref="ns3:MediaServiceKeyPoints" minOccurs="0"/>
                <xsd:element ref="ns3:lcf76f155ced4ddcb4097134ff3c332f" minOccurs="0"/>
                <xsd:element ref="ns2:TaxCatchAll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62270f-449d-4385-928d-72c5b8ba007c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2a9b1cc0-a7bd-4864-92dc-a78a11595070}" ma:internalName="TaxCatchAll" ma:showField="CatchAllData" ma:web="5562270f-449d-4385-928d-72c5b8ba007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07b6c3a-fc46-4803-981b-f5f12461a4e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1" nillable="true" ma:taxonomy="true" ma:internalName="lcf76f155ced4ddcb4097134ff3c332f" ma:taxonomyFieldName="MediaServiceImageTags" ma:displayName="画像タグ" ma:readOnly="false" ma:fieldId="{5cf76f15-5ced-4ddc-b409-7134ff3c332f}" ma:taxonomyMulti="true" ma:sspId="544751c9-2799-4505-b004-9d29a52abe0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07b6c3a-fc46-4803-981b-f5f12461a4e0">
      <Terms xmlns="http://schemas.microsoft.com/office/infopath/2007/PartnerControls"/>
    </lcf76f155ced4ddcb4097134ff3c332f>
    <TaxCatchAll xmlns="5562270f-449d-4385-928d-72c5b8ba007c" xsi:nil="true"/>
  </documentManagement>
</p:properties>
</file>

<file path=customXml/itemProps1.xml><?xml version="1.0" encoding="utf-8"?>
<ds:datastoreItem xmlns:ds="http://schemas.openxmlformats.org/officeDocument/2006/customXml" ds:itemID="{D392CB78-2785-4E17-BD24-B5F8FA2C7C04}"/>
</file>

<file path=customXml/itemProps2.xml><?xml version="1.0" encoding="utf-8"?>
<ds:datastoreItem xmlns:ds="http://schemas.openxmlformats.org/officeDocument/2006/customXml" ds:itemID="{5EFCC458-D13F-4E43-8F1A-964A286FB53E}"/>
</file>

<file path=customXml/itemProps3.xml><?xml version="1.0" encoding="utf-8"?>
<ds:datastoreItem xmlns:ds="http://schemas.openxmlformats.org/officeDocument/2006/customXml" ds:itemID="{7339CFA6-861D-41BD-8D89-33EDD86078C5}"/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195</Words>
  <Application>Microsoft Office PowerPoint</Application>
  <PresentationFormat>画面に合わせる (4:3)</PresentationFormat>
  <Paragraphs>16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BIZ UDPゴシック</vt:lpstr>
      <vt:lpstr>游ゴシック</vt:lpstr>
      <vt:lpstr>Arial</vt:lpstr>
      <vt:lpstr>Calibri</vt:lpstr>
      <vt:lpstr>Calibri Light</vt:lpstr>
      <vt:lpstr>Office テーマ</vt:lpstr>
      <vt:lpstr>01-1　事業計画書補足資料について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revision>1</cp:revision>
  <dcterms:created xsi:type="dcterms:W3CDTF">2025-04-14T07:43:27Z</dcterms:created>
  <dcterms:modified xsi:type="dcterms:W3CDTF">2025-04-14T07:43:43Z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0x010100F3F737DC94C4FC4C8863B0ECB9300DD3</vt:lpwstr>
  </property>
</Properties>
</file>